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Halant" charset="1" panose="00000500000000000000"/>
      <p:regular r:id="rId14"/>
    </p:embeddedFont>
    <p:embeddedFont>
      <p:font typeface="Halant Bold" charset="1" panose="00000800000000000000"/>
      <p:regular r:id="rId15"/>
    </p:embeddedFont>
    <p:embeddedFont>
      <p:font typeface="Halant Light" charset="1" panose="00000400000000000000"/>
      <p:regular r:id="rId16"/>
    </p:embeddedFont>
    <p:embeddedFont>
      <p:font typeface="Halant Medium" charset="1" panose="00000600000000000000"/>
      <p:regular r:id="rId17"/>
    </p:embeddedFont>
    <p:embeddedFont>
      <p:font typeface="Halant Semi-Bold" charset="1" panose="00000700000000000000"/>
      <p:regular r:id="rId18"/>
    </p:embeddedFont>
    <p:embeddedFont>
      <p:font typeface="HK Grotesk" charset="1" panose="00000500000000000000"/>
      <p:regular r:id="rId19"/>
    </p:embeddedFont>
    <p:embeddedFont>
      <p:font typeface="HK Grotesk Bold" charset="1" panose="00000800000000000000"/>
      <p:regular r:id="rId20"/>
    </p:embeddedFont>
    <p:embeddedFont>
      <p:font typeface="HK Grotesk Italics" charset="1" panose="00000500000000000000"/>
      <p:regular r:id="rId21"/>
    </p:embeddedFont>
    <p:embeddedFont>
      <p:font typeface="HK Grotesk Bold Italics" charset="1" panose="00000800000000000000"/>
      <p:regular r:id="rId22"/>
    </p:embeddedFont>
    <p:embeddedFont>
      <p:font typeface="HK Grotesk Light" charset="1" panose="00000400000000000000"/>
      <p:regular r:id="rId23"/>
    </p:embeddedFont>
    <p:embeddedFont>
      <p:font typeface="HK Grotesk Light Italics" charset="1" panose="00000400000000000000"/>
      <p:regular r:id="rId24"/>
    </p:embeddedFont>
    <p:embeddedFont>
      <p:font typeface="HK Grotesk Medium" charset="1" panose="00000600000000000000"/>
      <p:regular r:id="rId25"/>
    </p:embeddedFont>
    <p:embeddedFont>
      <p:font typeface="HK Grotesk Medium Italics" charset="1" panose="00000600000000000000"/>
      <p:regular r:id="rId26"/>
    </p:embeddedFont>
    <p:embeddedFont>
      <p:font typeface="HK Grotesk Semi-Bold" charset="1" panose="00000700000000000000"/>
      <p:regular r:id="rId27"/>
    </p:embeddedFont>
    <p:embeddedFont>
      <p:font typeface="HK Grotesk Semi-Bold Italics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611545"/>
            <a:ext cx="10724012" cy="2646755"/>
            <a:chOff x="0" y="0"/>
            <a:chExt cx="14298683" cy="35290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48475"/>
              <a:ext cx="9499197" cy="880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731F7D"/>
                  </a:solidFill>
                  <a:latin typeface="Halant Medium"/>
                </a:rPr>
                <a:t>E-COMMERCE DE TECNOLOGIA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0592"/>
              <a:ext cx="14298683" cy="181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618"/>
                </a:lnSpc>
              </a:pPr>
              <a:r>
                <a:rPr lang="en-US" sz="8998">
                  <a:solidFill>
                    <a:srgbClr val="000000"/>
                  </a:solidFill>
                  <a:latin typeface="HK Grotesk Bold"/>
                </a:rPr>
                <a:t>ASSEMBLY TECH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3035" y="346833"/>
            <a:ext cx="11806014" cy="4796667"/>
            <a:chOff x="0" y="0"/>
            <a:chExt cx="15741352" cy="63955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04775"/>
              <a:ext cx="15741352" cy="1318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FFFFFF"/>
                  </a:solidFill>
                  <a:latin typeface="Arial Bold"/>
                </a:rPr>
                <a:t>INTRODUÇÃO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43715"/>
              <a:ext cx="9961254" cy="4151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35">
                  <a:solidFill>
                    <a:srgbClr val="FFFFFF"/>
                  </a:solidFill>
                  <a:latin typeface="Arial"/>
                </a:rPr>
                <a:t>Sistema e-commerce voltado a venda de componentes tecnológicos. Auxiliando nas escolhas dos componentes com o uso de filtros dentro do site.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4362" y="0"/>
            <a:ext cx="12433638" cy="10287000"/>
          </a:xfrm>
          <a:custGeom>
            <a:avLst/>
            <a:gdLst/>
            <a:ahLst/>
            <a:cxnLst/>
            <a:rect r="r" b="b" t="t" l="l"/>
            <a:pathLst>
              <a:path h="10287000" w="12433638">
                <a:moveTo>
                  <a:pt x="0" y="0"/>
                </a:moveTo>
                <a:lnTo>
                  <a:pt x="12433638" y="0"/>
                </a:lnTo>
                <a:lnTo>
                  <a:pt x="12433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5" t="-2568" r="-3644" b="-59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664" y="24600"/>
            <a:ext cx="5855176" cy="271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4"/>
              </a:lnSpc>
            </a:pPr>
            <a:r>
              <a:rPr lang="en-US" sz="5800">
                <a:solidFill>
                  <a:srgbClr val="FFFFFF"/>
                </a:solidFill>
                <a:latin typeface="Arial Bold"/>
              </a:rPr>
              <a:t>DER (Diagrama de entidade e relacionamento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0218" y="3491082"/>
            <a:ext cx="5004060" cy="364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É o modelo lógico do banco de dados do sistema. Nele, é possível ver todas as características e configurações do banco.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10302421" y="8055564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9515" y="148594"/>
            <a:ext cx="11951902" cy="5352465"/>
            <a:chOff x="0" y="0"/>
            <a:chExt cx="15935870" cy="71366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42875"/>
              <a:ext cx="15935870" cy="1757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Arial Bold"/>
                </a:rPr>
                <a:t>Conclusão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68236"/>
              <a:ext cx="10084346" cy="5268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24">
                  <a:solidFill>
                    <a:srgbClr val="FFFFFF"/>
                  </a:solidFill>
                  <a:latin typeface="Arial"/>
                </a:rPr>
                <a:t>Conclui-se que o projeto tem a intenção de não ser apenas um e-commerce de vendas de produtos. Mas também uma porta de entrada para as usuários que estão começando no mundo tecnológico e não tem grande conhecimento durante as escolhas dos componentes, obtendo ajuda dos filtros para a montagem de um computador completo com diferentes tipos de performance e modelos de componentes.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DAF0jJzeuw8</dc:identifier>
  <dcterms:modified xsi:type="dcterms:W3CDTF">2011-08-01T06:04:30Z</dcterms:modified>
  <cp:revision>1</cp:revision>
  <dc:title>ASSEMBLY TECH</dc:title>
</cp:coreProperties>
</file>